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07192-9CB3-449E-96FB-C6AC08FE0A69}" type="doc">
      <dgm:prSet loTypeId="urn:microsoft.com/office/officeart/2005/8/layout/process1" loCatId="process" qsTypeId="urn:microsoft.com/office/officeart/2005/8/quickstyle/simple1#1" qsCatId="simple" csTypeId="urn:microsoft.com/office/officeart/2005/8/colors/accent1_2#1" csCatId="accent1"/>
      <dgm:spPr/>
      <dgm:t>
        <a:bodyPr/>
        <a:lstStyle/>
        <a:p>
          <a:endParaRPr lang="ru-RU"/>
        </a:p>
      </dgm:t>
    </dgm:pt>
    <dgm:pt modelId="{03A88914-F26F-44FA-8761-084AAA4B03D2}">
      <dgm:prSet/>
      <dgm:spPr/>
      <dgm:t>
        <a:bodyPr/>
        <a:lstStyle/>
        <a:p>
          <a:pPr rtl="0"/>
          <a:r>
            <a:rPr lang="ru-RU" b="1" dirty="0" smtClean="0"/>
            <a:t>Психологические особенности будущих первоклассников</a:t>
          </a:r>
          <a:endParaRPr lang="ru-RU" b="1" dirty="0"/>
        </a:p>
      </dgm:t>
    </dgm:pt>
    <dgm:pt modelId="{624E4CFD-07A7-4BD4-84E6-F5EB0035B958}" type="parTrans" cxnId="{3D330BD8-D01C-419C-88C0-49050028587E}">
      <dgm:prSet/>
      <dgm:spPr/>
      <dgm:t>
        <a:bodyPr/>
        <a:lstStyle/>
        <a:p>
          <a:endParaRPr lang="ru-RU"/>
        </a:p>
      </dgm:t>
    </dgm:pt>
    <dgm:pt modelId="{2192A7E7-88C2-4A6C-85AB-0CAE50CA6D20}" type="sibTrans" cxnId="{3D330BD8-D01C-419C-88C0-49050028587E}">
      <dgm:prSet/>
      <dgm:spPr/>
      <dgm:t>
        <a:bodyPr/>
        <a:lstStyle/>
        <a:p>
          <a:endParaRPr lang="ru-RU"/>
        </a:p>
      </dgm:t>
    </dgm:pt>
    <dgm:pt modelId="{B1BCD691-6E3B-476B-BB27-A2F5CE005E81}" type="pres">
      <dgm:prSet presAssocID="{13907192-9CB3-449E-96FB-C6AC08FE0A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B1D4C0-C472-4B2C-936E-5E0A93FCD670}" type="pres">
      <dgm:prSet presAssocID="{03A88914-F26F-44FA-8761-084AAA4B03D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FBAA3D-DC64-41A9-9A1D-828D2C51642B}" type="presOf" srcId="{13907192-9CB3-449E-96FB-C6AC08FE0A69}" destId="{B1BCD691-6E3B-476B-BB27-A2F5CE005E81}" srcOrd="0" destOrd="0" presId="urn:microsoft.com/office/officeart/2005/8/layout/process1"/>
    <dgm:cxn modelId="{3D330BD8-D01C-419C-88C0-49050028587E}" srcId="{13907192-9CB3-449E-96FB-C6AC08FE0A69}" destId="{03A88914-F26F-44FA-8761-084AAA4B03D2}" srcOrd="0" destOrd="0" parTransId="{624E4CFD-07A7-4BD4-84E6-F5EB0035B958}" sibTransId="{2192A7E7-88C2-4A6C-85AB-0CAE50CA6D20}"/>
    <dgm:cxn modelId="{20E042FD-0295-4A16-97B7-775C4E30B6C9}" type="presOf" srcId="{03A88914-F26F-44FA-8761-084AAA4B03D2}" destId="{C2B1D4C0-C472-4B2C-936E-5E0A93FCD670}" srcOrd="0" destOrd="0" presId="urn:microsoft.com/office/officeart/2005/8/layout/process1"/>
    <dgm:cxn modelId="{32590360-A0B9-45EA-8506-D7659FBC80FC}" type="presParOf" srcId="{B1BCD691-6E3B-476B-BB27-A2F5CE005E81}" destId="{C2B1D4C0-C472-4B2C-936E-5E0A93FCD67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51223-A475-4810-AF65-9F23A9EC06E2}" type="doc">
      <dgm:prSet loTypeId="urn:microsoft.com/office/officeart/2005/8/layout/hierarchy3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51A0BAE5-E11C-40BD-8F31-D000934A4324}">
      <dgm:prSet phldrT="[Текст]" custT="1"/>
      <dgm:spPr/>
      <dgm:t>
        <a:bodyPr/>
        <a:lstStyle/>
        <a:p>
          <a:r>
            <a:rPr lang="ru-RU" sz="3200" dirty="0" smtClean="0"/>
            <a:t>Быть готовым к школе</a:t>
          </a:r>
          <a:endParaRPr lang="ru-RU" sz="3200" dirty="0"/>
        </a:p>
      </dgm:t>
    </dgm:pt>
    <dgm:pt modelId="{15F6A6CC-6C9C-42CF-BEDF-93FF4F34D2D1}" type="parTrans" cxnId="{7C6295C3-A85A-416C-AF05-7F9765F3191E}">
      <dgm:prSet/>
      <dgm:spPr/>
      <dgm:t>
        <a:bodyPr/>
        <a:lstStyle/>
        <a:p>
          <a:endParaRPr lang="ru-RU"/>
        </a:p>
      </dgm:t>
    </dgm:pt>
    <dgm:pt modelId="{CB7A1A5B-FA5B-411E-B34D-5973A6BBC8CA}" type="sibTrans" cxnId="{7C6295C3-A85A-416C-AF05-7F9765F3191E}">
      <dgm:prSet/>
      <dgm:spPr/>
      <dgm:t>
        <a:bodyPr/>
        <a:lstStyle/>
        <a:p>
          <a:endParaRPr lang="ru-RU"/>
        </a:p>
      </dgm:t>
    </dgm:pt>
    <dgm:pt modelId="{29DCE877-89D7-4EA9-B174-1835B711E2F6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2400" dirty="0" smtClean="0"/>
            <a:t>Это не значит сегодня владеть всем, что потребуется для школьной жизни </a:t>
          </a:r>
        </a:p>
        <a:p>
          <a:r>
            <a:rPr lang="ru-RU" sz="2400" dirty="0" smtClean="0"/>
            <a:t>(«синдром полярной экспедиции»)</a:t>
          </a:r>
          <a:endParaRPr lang="ru-RU" sz="2400" dirty="0"/>
        </a:p>
      </dgm:t>
    </dgm:pt>
    <dgm:pt modelId="{34453BC6-28C6-4B11-AC98-FD2BA8864D1A}" type="parTrans" cxnId="{2F009266-2B70-43F3-A53A-D5D383E9FE6A}">
      <dgm:prSet/>
      <dgm:spPr/>
      <dgm:t>
        <a:bodyPr/>
        <a:lstStyle/>
        <a:p>
          <a:endParaRPr lang="ru-RU"/>
        </a:p>
      </dgm:t>
    </dgm:pt>
    <dgm:pt modelId="{977E0DE1-6DB9-4628-91D3-878AACA5FA19}" type="sibTrans" cxnId="{2F009266-2B70-43F3-A53A-D5D383E9FE6A}">
      <dgm:prSet/>
      <dgm:spPr/>
      <dgm:t>
        <a:bodyPr/>
        <a:lstStyle/>
        <a:p>
          <a:endParaRPr lang="ru-RU"/>
        </a:p>
      </dgm:t>
    </dgm:pt>
    <dgm:pt modelId="{CA586577-B11F-4086-BBC4-DD7303FEFB69}">
      <dgm:prSet phldrT="[Текст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ru-RU" sz="2400" dirty="0" smtClean="0"/>
            <a:t>Это значит быть готовым завтра всему этому научиться </a:t>
          </a:r>
        </a:p>
        <a:p>
          <a:r>
            <a:rPr lang="ru-RU" sz="2400" dirty="0" smtClean="0"/>
            <a:t>(«синдром Робинзона Крузо») </a:t>
          </a:r>
          <a:endParaRPr lang="ru-RU" sz="2400" dirty="0"/>
        </a:p>
      </dgm:t>
    </dgm:pt>
    <dgm:pt modelId="{897D35A0-C1B6-4253-8F6D-774B530C9154}" type="parTrans" cxnId="{2EFB9349-69B2-4DE9-9CB8-93BA0EA1ED51}">
      <dgm:prSet/>
      <dgm:spPr/>
      <dgm:t>
        <a:bodyPr/>
        <a:lstStyle/>
        <a:p>
          <a:endParaRPr lang="ru-RU"/>
        </a:p>
      </dgm:t>
    </dgm:pt>
    <dgm:pt modelId="{CA6373A3-1B68-41D8-A4DD-4B859A361821}" type="sibTrans" cxnId="{2EFB9349-69B2-4DE9-9CB8-93BA0EA1ED51}">
      <dgm:prSet/>
      <dgm:spPr/>
      <dgm:t>
        <a:bodyPr/>
        <a:lstStyle/>
        <a:p>
          <a:endParaRPr lang="ru-RU"/>
        </a:p>
      </dgm:t>
    </dgm:pt>
    <dgm:pt modelId="{844E2669-1CAB-476D-9EED-0F90DAA7A9C6}" type="pres">
      <dgm:prSet presAssocID="{E9151223-A475-4810-AF65-9F23A9EC06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B5D3820-A311-4DE7-9901-83AB1B9FD291}" type="pres">
      <dgm:prSet presAssocID="{51A0BAE5-E11C-40BD-8F31-D000934A4324}" presName="root" presStyleCnt="0"/>
      <dgm:spPr/>
    </dgm:pt>
    <dgm:pt modelId="{F81F809B-1451-4FB0-8147-AA1A33A3A143}" type="pres">
      <dgm:prSet presAssocID="{51A0BAE5-E11C-40BD-8F31-D000934A4324}" presName="rootComposite" presStyleCnt="0"/>
      <dgm:spPr/>
    </dgm:pt>
    <dgm:pt modelId="{032589A2-7AAC-4E10-AC1D-1C292261D590}" type="pres">
      <dgm:prSet presAssocID="{51A0BAE5-E11C-40BD-8F31-D000934A4324}" presName="rootText" presStyleLbl="node1" presStyleIdx="0" presStyleCnt="1" custScaleX="147186" custScaleY="41558" custLinFactNeighborX="-59049" custLinFactNeighborY="4795"/>
      <dgm:spPr/>
      <dgm:t>
        <a:bodyPr/>
        <a:lstStyle/>
        <a:p>
          <a:endParaRPr lang="ru-RU"/>
        </a:p>
      </dgm:t>
    </dgm:pt>
    <dgm:pt modelId="{8A7F1619-7A7A-4705-8926-815EDA6D4C8D}" type="pres">
      <dgm:prSet presAssocID="{51A0BAE5-E11C-40BD-8F31-D000934A4324}" presName="rootConnector" presStyleLbl="node1" presStyleIdx="0" presStyleCnt="1"/>
      <dgm:spPr/>
      <dgm:t>
        <a:bodyPr/>
        <a:lstStyle/>
        <a:p>
          <a:endParaRPr lang="ru-RU"/>
        </a:p>
      </dgm:t>
    </dgm:pt>
    <dgm:pt modelId="{C617EE25-FFCD-42AB-9DF1-5757191D60DD}" type="pres">
      <dgm:prSet presAssocID="{51A0BAE5-E11C-40BD-8F31-D000934A4324}" presName="childShape" presStyleCnt="0"/>
      <dgm:spPr/>
    </dgm:pt>
    <dgm:pt modelId="{B04E7A1F-18DF-4AB3-B2E5-3A23FFD2249F}" type="pres">
      <dgm:prSet presAssocID="{34453BC6-28C6-4B11-AC98-FD2BA8864D1A}" presName="Name13" presStyleLbl="parChTrans1D2" presStyleIdx="0" presStyleCnt="2"/>
      <dgm:spPr/>
      <dgm:t>
        <a:bodyPr/>
        <a:lstStyle/>
        <a:p>
          <a:endParaRPr lang="ru-RU"/>
        </a:p>
      </dgm:t>
    </dgm:pt>
    <dgm:pt modelId="{C126FC8D-DB8B-427C-927F-45767C8E2856}" type="pres">
      <dgm:prSet presAssocID="{29DCE877-89D7-4EA9-B174-1835B711E2F6}" presName="childText" presStyleLbl="bgAcc1" presStyleIdx="0" presStyleCnt="2" custScaleX="190384" custScaleY="103283" custLinFactNeighborX="-50049" custLinFactNeighborY="-2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C9A8B-8681-4707-A1A9-E5A0B7060938}" type="pres">
      <dgm:prSet presAssocID="{897D35A0-C1B6-4253-8F6D-774B530C9154}" presName="Name13" presStyleLbl="parChTrans1D2" presStyleIdx="1" presStyleCnt="2"/>
      <dgm:spPr/>
      <dgm:t>
        <a:bodyPr/>
        <a:lstStyle/>
        <a:p>
          <a:endParaRPr lang="ru-RU"/>
        </a:p>
      </dgm:t>
    </dgm:pt>
    <dgm:pt modelId="{62EDB95B-C18D-4246-9694-B31806901C1C}" type="pres">
      <dgm:prSet presAssocID="{CA586577-B11F-4086-BBC4-DD7303FEFB69}" presName="childText" presStyleLbl="bgAcc1" presStyleIdx="1" presStyleCnt="2" custScaleX="169719" custScaleY="92346" custLinFactNeighborX="-45847" custLinFactNeighborY="-2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0487E4-D0A9-4B01-8D79-880648D1A686}" type="presOf" srcId="{CA586577-B11F-4086-BBC4-DD7303FEFB69}" destId="{62EDB95B-C18D-4246-9694-B31806901C1C}" srcOrd="0" destOrd="0" presId="urn:microsoft.com/office/officeart/2005/8/layout/hierarchy3"/>
    <dgm:cxn modelId="{5D7A0709-683C-4D91-A21F-1B8C3DF22777}" type="presOf" srcId="{29DCE877-89D7-4EA9-B174-1835B711E2F6}" destId="{C126FC8D-DB8B-427C-927F-45767C8E2856}" srcOrd="0" destOrd="0" presId="urn:microsoft.com/office/officeart/2005/8/layout/hierarchy3"/>
    <dgm:cxn modelId="{49126D4D-C8AE-4994-8E59-C1DB0A8EBEE9}" type="presOf" srcId="{897D35A0-C1B6-4253-8F6D-774B530C9154}" destId="{60DC9A8B-8681-4707-A1A9-E5A0B7060938}" srcOrd="0" destOrd="0" presId="urn:microsoft.com/office/officeart/2005/8/layout/hierarchy3"/>
    <dgm:cxn modelId="{B0053335-1210-45B9-95AE-D0F24FD1B7AA}" type="presOf" srcId="{51A0BAE5-E11C-40BD-8F31-D000934A4324}" destId="{8A7F1619-7A7A-4705-8926-815EDA6D4C8D}" srcOrd="1" destOrd="0" presId="urn:microsoft.com/office/officeart/2005/8/layout/hierarchy3"/>
    <dgm:cxn modelId="{2EFB9349-69B2-4DE9-9CB8-93BA0EA1ED51}" srcId="{51A0BAE5-E11C-40BD-8F31-D000934A4324}" destId="{CA586577-B11F-4086-BBC4-DD7303FEFB69}" srcOrd="1" destOrd="0" parTransId="{897D35A0-C1B6-4253-8F6D-774B530C9154}" sibTransId="{CA6373A3-1B68-41D8-A4DD-4B859A361821}"/>
    <dgm:cxn modelId="{22872307-24AC-48F1-8101-7EDBD3AA0DD8}" type="presOf" srcId="{34453BC6-28C6-4B11-AC98-FD2BA8864D1A}" destId="{B04E7A1F-18DF-4AB3-B2E5-3A23FFD2249F}" srcOrd="0" destOrd="0" presId="urn:microsoft.com/office/officeart/2005/8/layout/hierarchy3"/>
    <dgm:cxn modelId="{2F009266-2B70-43F3-A53A-D5D383E9FE6A}" srcId="{51A0BAE5-E11C-40BD-8F31-D000934A4324}" destId="{29DCE877-89D7-4EA9-B174-1835B711E2F6}" srcOrd="0" destOrd="0" parTransId="{34453BC6-28C6-4B11-AC98-FD2BA8864D1A}" sibTransId="{977E0DE1-6DB9-4628-91D3-878AACA5FA19}"/>
    <dgm:cxn modelId="{E8184938-6477-435A-BF8D-E8E9A41894B5}" type="presOf" srcId="{51A0BAE5-E11C-40BD-8F31-D000934A4324}" destId="{032589A2-7AAC-4E10-AC1D-1C292261D590}" srcOrd="0" destOrd="0" presId="urn:microsoft.com/office/officeart/2005/8/layout/hierarchy3"/>
    <dgm:cxn modelId="{D4E0D71D-B1C1-485F-B83E-9CCF847D5C94}" type="presOf" srcId="{E9151223-A475-4810-AF65-9F23A9EC06E2}" destId="{844E2669-1CAB-476D-9EED-0F90DAA7A9C6}" srcOrd="0" destOrd="0" presId="urn:microsoft.com/office/officeart/2005/8/layout/hierarchy3"/>
    <dgm:cxn modelId="{7C6295C3-A85A-416C-AF05-7F9765F3191E}" srcId="{E9151223-A475-4810-AF65-9F23A9EC06E2}" destId="{51A0BAE5-E11C-40BD-8F31-D000934A4324}" srcOrd="0" destOrd="0" parTransId="{15F6A6CC-6C9C-42CF-BEDF-93FF4F34D2D1}" sibTransId="{CB7A1A5B-FA5B-411E-B34D-5973A6BBC8CA}"/>
    <dgm:cxn modelId="{19847D51-FBEF-4354-98CD-74AE96747A5D}" type="presParOf" srcId="{844E2669-1CAB-476D-9EED-0F90DAA7A9C6}" destId="{CB5D3820-A311-4DE7-9901-83AB1B9FD291}" srcOrd="0" destOrd="0" presId="urn:microsoft.com/office/officeart/2005/8/layout/hierarchy3"/>
    <dgm:cxn modelId="{8644109B-7972-4E7B-87FC-6C01EA85AC2C}" type="presParOf" srcId="{CB5D3820-A311-4DE7-9901-83AB1B9FD291}" destId="{F81F809B-1451-4FB0-8147-AA1A33A3A143}" srcOrd="0" destOrd="0" presId="urn:microsoft.com/office/officeart/2005/8/layout/hierarchy3"/>
    <dgm:cxn modelId="{0FB2B940-0183-4A6F-AB5B-92DEDD9D56CE}" type="presParOf" srcId="{F81F809B-1451-4FB0-8147-AA1A33A3A143}" destId="{032589A2-7AAC-4E10-AC1D-1C292261D590}" srcOrd="0" destOrd="0" presId="urn:microsoft.com/office/officeart/2005/8/layout/hierarchy3"/>
    <dgm:cxn modelId="{3C14021F-A985-4532-B487-501652278279}" type="presParOf" srcId="{F81F809B-1451-4FB0-8147-AA1A33A3A143}" destId="{8A7F1619-7A7A-4705-8926-815EDA6D4C8D}" srcOrd="1" destOrd="0" presId="urn:microsoft.com/office/officeart/2005/8/layout/hierarchy3"/>
    <dgm:cxn modelId="{42EB4020-2866-4FC5-9419-D838B5063201}" type="presParOf" srcId="{CB5D3820-A311-4DE7-9901-83AB1B9FD291}" destId="{C617EE25-FFCD-42AB-9DF1-5757191D60DD}" srcOrd="1" destOrd="0" presId="urn:microsoft.com/office/officeart/2005/8/layout/hierarchy3"/>
    <dgm:cxn modelId="{0DAFFD4A-B260-41E9-81D5-609EBC03B0EB}" type="presParOf" srcId="{C617EE25-FFCD-42AB-9DF1-5757191D60DD}" destId="{B04E7A1F-18DF-4AB3-B2E5-3A23FFD2249F}" srcOrd="0" destOrd="0" presId="urn:microsoft.com/office/officeart/2005/8/layout/hierarchy3"/>
    <dgm:cxn modelId="{594FA858-8642-4544-B18C-01AED977316E}" type="presParOf" srcId="{C617EE25-FFCD-42AB-9DF1-5757191D60DD}" destId="{C126FC8D-DB8B-427C-927F-45767C8E2856}" srcOrd="1" destOrd="0" presId="urn:microsoft.com/office/officeart/2005/8/layout/hierarchy3"/>
    <dgm:cxn modelId="{9F74B2CB-7AAB-4484-B659-6D2B32BB6C47}" type="presParOf" srcId="{C617EE25-FFCD-42AB-9DF1-5757191D60DD}" destId="{60DC9A8B-8681-4707-A1A9-E5A0B7060938}" srcOrd="2" destOrd="0" presId="urn:microsoft.com/office/officeart/2005/8/layout/hierarchy3"/>
    <dgm:cxn modelId="{578173B1-60DE-41A9-BC5A-B9756ED61471}" type="presParOf" srcId="{C617EE25-FFCD-42AB-9DF1-5757191D60DD}" destId="{62EDB95B-C18D-4246-9694-B31806901C1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3DF57D-0ADB-4AB7-AEB3-FA4AEB765655}" type="doc">
      <dgm:prSet loTypeId="urn:microsoft.com/office/officeart/2005/8/layout/vList4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D2563451-72E0-4C0C-9636-E0D0E4B7547A}">
      <dgm:prSet phldrT="[Текст]"/>
      <dgm:spPr/>
      <dgm:t>
        <a:bodyPr/>
        <a:lstStyle/>
        <a:p>
          <a:r>
            <a:rPr lang="ru-RU" dirty="0" smtClean="0"/>
            <a:t>Игра-драматизация</a:t>
          </a:r>
          <a:endParaRPr lang="ru-RU" dirty="0"/>
        </a:p>
      </dgm:t>
    </dgm:pt>
    <dgm:pt modelId="{509C00DC-EC60-45EB-8DEC-A29E09C78091}" type="parTrans" cxnId="{4346C5DA-8231-42F0-9361-7B6F15E17358}">
      <dgm:prSet/>
      <dgm:spPr/>
      <dgm:t>
        <a:bodyPr/>
        <a:lstStyle/>
        <a:p>
          <a:endParaRPr lang="ru-RU"/>
        </a:p>
      </dgm:t>
    </dgm:pt>
    <dgm:pt modelId="{28ED40C9-A05B-4859-80F8-9B030272849F}" type="sibTrans" cxnId="{4346C5DA-8231-42F0-9361-7B6F15E17358}">
      <dgm:prSet/>
      <dgm:spPr/>
      <dgm:t>
        <a:bodyPr/>
        <a:lstStyle/>
        <a:p>
          <a:endParaRPr lang="ru-RU"/>
        </a:p>
      </dgm:t>
    </dgm:pt>
    <dgm:pt modelId="{4BEE75B9-ABC3-44A1-81AD-3B54F3535450}">
      <dgm:prSet phldrT="[Текст]"/>
      <dgm:spPr/>
      <dgm:t>
        <a:bodyPr/>
        <a:lstStyle/>
        <a:p>
          <a:r>
            <a:rPr lang="ru-RU" dirty="0" smtClean="0"/>
            <a:t>Игра режиссерская</a:t>
          </a:r>
          <a:endParaRPr lang="ru-RU" dirty="0"/>
        </a:p>
      </dgm:t>
    </dgm:pt>
    <dgm:pt modelId="{6C0905F8-4828-4E58-8DEA-E417E83E733C}" type="sibTrans" cxnId="{10FFF09B-6443-4558-B3CA-FCFC79D1F4CF}">
      <dgm:prSet/>
      <dgm:spPr/>
      <dgm:t>
        <a:bodyPr/>
        <a:lstStyle/>
        <a:p>
          <a:endParaRPr lang="ru-RU"/>
        </a:p>
      </dgm:t>
    </dgm:pt>
    <dgm:pt modelId="{160BD0C4-3403-4E9E-8460-33D875703DE4}" type="parTrans" cxnId="{10FFF09B-6443-4558-B3CA-FCFC79D1F4CF}">
      <dgm:prSet/>
      <dgm:spPr/>
      <dgm:t>
        <a:bodyPr/>
        <a:lstStyle/>
        <a:p>
          <a:endParaRPr lang="ru-RU"/>
        </a:p>
      </dgm:t>
    </dgm:pt>
    <dgm:pt modelId="{8D2EDF76-CB7F-4D2D-9089-842A4AC27DC3}">
      <dgm:prSet phldrT="[Текст]"/>
      <dgm:spPr/>
      <dgm:t>
        <a:bodyPr/>
        <a:lstStyle/>
        <a:p>
          <a:r>
            <a:rPr lang="ru-RU" dirty="0" smtClean="0"/>
            <a:t>Игра сюжетная</a:t>
          </a:r>
          <a:endParaRPr lang="ru-RU" dirty="0"/>
        </a:p>
      </dgm:t>
    </dgm:pt>
    <dgm:pt modelId="{8F53CA53-5430-4BCB-B0D2-818A21E01E40}" type="sibTrans" cxnId="{6565A4E5-5FA1-4D88-B37A-F731D2DC975C}">
      <dgm:prSet/>
      <dgm:spPr/>
      <dgm:t>
        <a:bodyPr/>
        <a:lstStyle/>
        <a:p>
          <a:endParaRPr lang="ru-RU"/>
        </a:p>
      </dgm:t>
    </dgm:pt>
    <dgm:pt modelId="{6A6E89B7-5065-41AA-8D80-0F2F0CDF6903}" type="parTrans" cxnId="{6565A4E5-5FA1-4D88-B37A-F731D2DC975C}">
      <dgm:prSet/>
      <dgm:spPr/>
      <dgm:t>
        <a:bodyPr/>
        <a:lstStyle/>
        <a:p>
          <a:endParaRPr lang="ru-RU"/>
        </a:p>
      </dgm:t>
    </dgm:pt>
    <dgm:pt modelId="{0DA47E5B-22F5-4E3A-A471-23FC196B6C8D}" type="pres">
      <dgm:prSet presAssocID="{493DF57D-0ADB-4AB7-AEB3-FA4AEB76565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85FC1B-A65C-4A1F-8379-FACA34B281B7}" type="pres">
      <dgm:prSet presAssocID="{8D2EDF76-CB7F-4D2D-9089-842A4AC27DC3}" presName="comp" presStyleCnt="0"/>
      <dgm:spPr/>
    </dgm:pt>
    <dgm:pt modelId="{62E9F08C-3224-4704-B528-259BC5517AC3}" type="pres">
      <dgm:prSet presAssocID="{8D2EDF76-CB7F-4D2D-9089-842A4AC27DC3}" presName="box" presStyleLbl="node1" presStyleIdx="0" presStyleCnt="3"/>
      <dgm:spPr/>
      <dgm:t>
        <a:bodyPr/>
        <a:lstStyle/>
        <a:p>
          <a:endParaRPr lang="ru-RU"/>
        </a:p>
      </dgm:t>
    </dgm:pt>
    <dgm:pt modelId="{812D9E35-3038-4378-B4C7-45D6E90FD84D}" type="pres">
      <dgm:prSet presAssocID="{8D2EDF76-CB7F-4D2D-9089-842A4AC27DC3}" presName="img" presStyleLbl="fgImgPlace1" presStyleIdx="0" presStyleCnt="3" custLinFactNeighborX="-1715" custLinFactNeighborY="-274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390A687-1A37-4183-93E1-735EB8CE0B09}" type="pres">
      <dgm:prSet presAssocID="{8D2EDF76-CB7F-4D2D-9089-842A4AC27DC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A3D7E-6971-4A17-A8A6-0556B1FF9769}" type="pres">
      <dgm:prSet presAssocID="{8F53CA53-5430-4BCB-B0D2-818A21E01E40}" presName="spacer" presStyleCnt="0"/>
      <dgm:spPr/>
    </dgm:pt>
    <dgm:pt modelId="{15F4EDEC-1546-4DE9-89F2-844CF5B04DEA}" type="pres">
      <dgm:prSet presAssocID="{4BEE75B9-ABC3-44A1-81AD-3B54F3535450}" presName="comp" presStyleCnt="0"/>
      <dgm:spPr/>
    </dgm:pt>
    <dgm:pt modelId="{E07F28AA-46B1-4194-8017-46182ED23B11}" type="pres">
      <dgm:prSet presAssocID="{4BEE75B9-ABC3-44A1-81AD-3B54F3535450}" presName="box" presStyleLbl="node1" presStyleIdx="1" presStyleCnt="3"/>
      <dgm:spPr/>
      <dgm:t>
        <a:bodyPr/>
        <a:lstStyle/>
        <a:p>
          <a:endParaRPr lang="ru-RU"/>
        </a:p>
      </dgm:t>
    </dgm:pt>
    <dgm:pt modelId="{C5E67BA6-A722-4FDD-A013-D007EBB04DE3}" type="pres">
      <dgm:prSet presAssocID="{4BEE75B9-ABC3-44A1-81AD-3B54F3535450}" presName="img" presStyleLbl="fgImgPlace1" presStyleIdx="1" presStyleCnt="3"/>
      <dgm:spPr/>
    </dgm:pt>
    <dgm:pt modelId="{555A378D-B723-41AB-A570-A94A316E31AF}" type="pres">
      <dgm:prSet presAssocID="{4BEE75B9-ABC3-44A1-81AD-3B54F353545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8B460-2D91-406E-AC98-1D997F3F8B1E}" type="pres">
      <dgm:prSet presAssocID="{6C0905F8-4828-4E58-8DEA-E417E83E733C}" presName="spacer" presStyleCnt="0"/>
      <dgm:spPr/>
    </dgm:pt>
    <dgm:pt modelId="{B58860D2-D981-4DF9-B4A1-ECF59D6882A6}" type="pres">
      <dgm:prSet presAssocID="{D2563451-72E0-4C0C-9636-E0D0E4B7547A}" presName="comp" presStyleCnt="0"/>
      <dgm:spPr/>
    </dgm:pt>
    <dgm:pt modelId="{DAD62DAF-9861-4B42-84AF-736F8635268F}" type="pres">
      <dgm:prSet presAssocID="{D2563451-72E0-4C0C-9636-E0D0E4B7547A}" presName="box" presStyleLbl="node1" presStyleIdx="2" presStyleCnt="3" custAng="0" custLinFactY="7805" custLinFactNeighborX="-1220" custLinFactNeighborY="100000"/>
      <dgm:spPr/>
      <dgm:t>
        <a:bodyPr/>
        <a:lstStyle/>
        <a:p>
          <a:endParaRPr lang="ru-RU"/>
        </a:p>
      </dgm:t>
    </dgm:pt>
    <dgm:pt modelId="{2B1E115B-0738-4C37-8C19-F14FCA1FB947}" type="pres">
      <dgm:prSet presAssocID="{D2563451-72E0-4C0C-9636-E0D0E4B7547A}" presName="img" presStyleLbl="fgImgPlace1" presStyleIdx="2" presStyleCnt="3"/>
      <dgm:spPr/>
    </dgm:pt>
    <dgm:pt modelId="{33B2F7E8-D3E7-4E79-9CE5-DF2B2C3B5EAE}" type="pres">
      <dgm:prSet presAssocID="{D2563451-72E0-4C0C-9636-E0D0E4B7547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6BD890-91B3-470A-9EC2-6EECFCDFC225}" type="presOf" srcId="{4BEE75B9-ABC3-44A1-81AD-3B54F3535450}" destId="{E07F28AA-46B1-4194-8017-46182ED23B11}" srcOrd="0" destOrd="0" presId="urn:microsoft.com/office/officeart/2005/8/layout/vList4"/>
    <dgm:cxn modelId="{C41EA4FB-D2D8-4D18-8D68-B924CDE0E72E}" type="presOf" srcId="{493DF57D-0ADB-4AB7-AEB3-FA4AEB765655}" destId="{0DA47E5B-22F5-4E3A-A471-23FC196B6C8D}" srcOrd="0" destOrd="0" presId="urn:microsoft.com/office/officeart/2005/8/layout/vList4"/>
    <dgm:cxn modelId="{4346C5DA-8231-42F0-9361-7B6F15E17358}" srcId="{493DF57D-0ADB-4AB7-AEB3-FA4AEB765655}" destId="{D2563451-72E0-4C0C-9636-E0D0E4B7547A}" srcOrd="2" destOrd="0" parTransId="{509C00DC-EC60-45EB-8DEC-A29E09C78091}" sibTransId="{28ED40C9-A05B-4859-80F8-9B030272849F}"/>
    <dgm:cxn modelId="{BA53B610-661A-4A19-8AA9-D4BBA3842BD6}" type="presOf" srcId="{4BEE75B9-ABC3-44A1-81AD-3B54F3535450}" destId="{555A378D-B723-41AB-A570-A94A316E31AF}" srcOrd="1" destOrd="0" presId="urn:microsoft.com/office/officeart/2005/8/layout/vList4"/>
    <dgm:cxn modelId="{EDF3A5DB-F224-48A1-9A30-D50E6F1ACB2D}" type="presOf" srcId="{8D2EDF76-CB7F-4D2D-9089-842A4AC27DC3}" destId="{6390A687-1A37-4183-93E1-735EB8CE0B09}" srcOrd="1" destOrd="0" presId="urn:microsoft.com/office/officeart/2005/8/layout/vList4"/>
    <dgm:cxn modelId="{132BF5A8-021A-4998-AB92-230800AA40B8}" type="presOf" srcId="{D2563451-72E0-4C0C-9636-E0D0E4B7547A}" destId="{DAD62DAF-9861-4B42-84AF-736F8635268F}" srcOrd="0" destOrd="0" presId="urn:microsoft.com/office/officeart/2005/8/layout/vList4"/>
    <dgm:cxn modelId="{4E255D05-A8BB-4402-B0C8-07B3C12F7229}" type="presOf" srcId="{D2563451-72E0-4C0C-9636-E0D0E4B7547A}" destId="{33B2F7E8-D3E7-4E79-9CE5-DF2B2C3B5EAE}" srcOrd="1" destOrd="0" presId="urn:microsoft.com/office/officeart/2005/8/layout/vList4"/>
    <dgm:cxn modelId="{6565A4E5-5FA1-4D88-B37A-F731D2DC975C}" srcId="{493DF57D-0ADB-4AB7-AEB3-FA4AEB765655}" destId="{8D2EDF76-CB7F-4D2D-9089-842A4AC27DC3}" srcOrd="0" destOrd="0" parTransId="{6A6E89B7-5065-41AA-8D80-0F2F0CDF6903}" sibTransId="{8F53CA53-5430-4BCB-B0D2-818A21E01E40}"/>
    <dgm:cxn modelId="{10FFF09B-6443-4558-B3CA-FCFC79D1F4CF}" srcId="{493DF57D-0ADB-4AB7-AEB3-FA4AEB765655}" destId="{4BEE75B9-ABC3-44A1-81AD-3B54F3535450}" srcOrd="1" destOrd="0" parTransId="{160BD0C4-3403-4E9E-8460-33D875703DE4}" sibTransId="{6C0905F8-4828-4E58-8DEA-E417E83E733C}"/>
    <dgm:cxn modelId="{9458CA7D-ECFE-49E3-BE4E-8492A65F3380}" type="presOf" srcId="{8D2EDF76-CB7F-4D2D-9089-842A4AC27DC3}" destId="{62E9F08C-3224-4704-B528-259BC5517AC3}" srcOrd="0" destOrd="0" presId="urn:microsoft.com/office/officeart/2005/8/layout/vList4"/>
    <dgm:cxn modelId="{5943B67C-3752-4660-BE6D-ED5EBFBF39FA}" type="presParOf" srcId="{0DA47E5B-22F5-4E3A-A471-23FC196B6C8D}" destId="{3585FC1B-A65C-4A1F-8379-FACA34B281B7}" srcOrd="0" destOrd="0" presId="urn:microsoft.com/office/officeart/2005/8/layout/vList4"/>
    <dgm:cxn modelId="{05D0F002-584E-499B-B618-8A84F07C4742}" type="presParOf" srcId="{3585FC1B-A65C-4A1F-8379-FACA34B281B7}" destId="{62E9F08C-3224-4704-B528-259BC5517AC3}" srcOrd="0" destOrd="0" presId="urn:microsoft.com/office/officeart/2005/8/layout/vList4"/>
    <dgm:cxn modelId="{414702BA-B1C2-4956-A934-95BC8B905A85}" type="presParOf" srcId="{3585FC1B-A65C-4A1F-8379-FACA34B281B7}" destId="{812D9E35-3038-4378-B4C7-45D6E90FD84D}" srcOrd="1" destOrd="0" presId="urn:microsoft.com/office/officeart/2005/8/layout/vList4"/>
    <dgm:cxn modelId="{068F52B6-89F3-41CB-B3BD-8C7820730DF2}" type="presParOf" srcId="{3585FC1B-A65C-4A1F-8379-FACA34B281B7}" destId="{6390A687-1A37-4183-93E1-735EB8CE0B09}" srcOrd="2" destOrd="0" presId="urn:microsoft.com/office/officeart/2005/8/layout/vList4"/>
    <dgm:cxn modelId="{3074FCEB-1CFC-4126-BC86-14E670BB47D7}" type="presParOf" srcId="{0DA47E5B-22F5-4E3A-A471-23FC196B6C8D}" destId="{50DA3D7E-6971-4A17-A8A6-0556B1FF9769}" srcOrd="1" destOrd="0" presId="urn:microsoft.com/office/officeart/2005/8/layout/vList4"/>
    <dgm:cxn modelId="{92DC5EB8-FE13-4997-89DF-AB39497510AC}" type="presParOf" srcId="{0DA47E5B-22F5-4E3A-A471-23FC196B6C8D}" destId="{15F4EDEC-1546-4DE9-89F2-844CF5B04DEA}" srcOrd="2" destOrd="0" presId="urn:microsoft.com/office/officeart/2005/8/layout/vList4"/>
    <dgm:cxn modelId="{A242D981-DFE3-4D34-8D52-882B1ADA88BC}" type="presParOf" srcId="{15F4EDEC-1546-4DE9-89F2-844CF5B04DEA}" destId="{E07F28AA-46B1-4194-8017-46182ED23B11}" srcOrd="0" destOrd="0" presId="urn:microsoft.com/office/officeart/2005/8/layout/vList4"/>
    <dgm:cxn modelId="{848BD082-7BEE-40F3-94BE-D57C5AA5055B}" type="presParOf" srcId="{15F4EDEC-1546-4DE9-89F2-844CF5B04DEA}" destId="{C5E67BA6-A722-4FDD-A013-D007EBB04DE3}" srcOrd="1" destOrd="0" presId="urn:microsoft.com/office/officeart/2005/8/layout/vList4"/>
    <dgm:cxn modelId="{1F213C3F-20DA-43D1-8155-60CFBBB4B8B2}" type="presParOf" srcId="{15F4EDEC-1546-4DE9-89F2-844CF5B04DEA}" destId="{555A378D-B723-41AB-A570-A94A316E31AF}" srcOrd="2" destOrd="0" presId="urn:microsoft.com/office/officeart/2005/8/layout/vList4"/>
    <dgm:cxn modelId="{5206EC0A-A745-4F53-B711-CAE87B721254}" type="presParOf" srcId="{0DA47E5B-22F5-4E3A-A471-23FC196B6C8D}" destId="{CBF8B460-2D91-406E-AC98-1D997F3F8B1E}" srcOrd="3" destOrd="0" presId="urn:microsoft.com/office/officeart/2005/8/layout/vList4"/>
    <dgm:cxn modelId="{4A9B4769-BACA-4A88-AC9B-B6A42E904598}" type="presParOf" srcId="{0DA47E5B-22F5-4E3A-A471-23FC196B6C8D}" destId="{B58860D2-D981-4DF9-B4A1-ECF59D6882A6}" srcOrd="4" destOrd="0" presId="urn:microsoft.com/office/officeart/2005/8/layout/vList4"/>
    <dgm:cxn modelId="{9EC6DC97-7571-42B6-9FAE-F51163C2F043}" type="presParOf" srcId="{B58860D2-D981-4DF9-B4A1-ECF59D6882A6}" destId="{DAD62DAF-9861-4B42-84AF-736F8635268F}" srcOrd="0" destOrd="0" presId="urn:microsoft.com/office/officeart/2005/8/layout/vList4"/>
    <dgm:cxn modelId="{8FC97972-8CE5-4D20-983C-A82526BD6E73}" type="presParOf" srcId="{B58860D2-D981-4DF9-B4A1-ECF59D6882A6}" destId="{2B1E115B-0738-4C37-8C19-F14FCA1FB947}" srcOrd="1" destOrd="0" presId="urn:microsoft.com/office/officeart/2005/8/layout/vList4"/>
    <dgm:cxn modelId="{285ACD3F-119C-4266-95CC-08AA893D3C08}" type="presParOf" srcId="{B58860D2-D981-4DF9-B4A1-ECF59D6882A6}" destId="{33B2F7E8-D3E7-4E79-9CE5-DF2B2C3B5EA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B060D-80E1-4B97-9101-D122475AD922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92B4C-4CBE-4F52-8EC3-4626A6755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C6B9-CB90-4415-9F21-8C2A0576E08E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21E15-4FFD-4CC7-B4E0-DBC128214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071C6-B92E-4FCB-8310-0375E9C60FFC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82359-23D7-4518-8217-839508339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C81AB-DA77-4853-AC37-5CC5896EE4AA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71A1-3DF1-4DDF-998F-FA2FF8FA1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1DF49-569E-40C6-85DC-BA8F4B4E4DB1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419BC-803E-4E68-8D8C-1E6F47A2D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5BFE4-0453-4AB9-81B8-073D386A7CD5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AFE12-E166-460B-BBAE-95E942534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CC5FE-6BD1-4597-B87D-AAF7A45E4FB9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695A5-BEC5-4834-ABF5-527D3B243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C9008-B537-482F-B059-2D6836B075BE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1BA42-BB76-4023-9FA5-7DE21FFC2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A793-BCE2-4BA2-BEAF-59B5D403B2A8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D72B7-B9CA-43AF-A7B5-5DE8B27F1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6DE4C-BDF5-476C-B3C2-E3694C75C9A5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0810F-B5E6-4476-8377-A5AF4ECD8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FC3DB-5580-42E8-9F51-1A67F8BC019B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AA6FE-9A0C-4B32-B43F-62D98F4A3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DDA202-EB1A-4490-8C33-301AD0610DB6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3BF9BE-EDCC-4EE6-9953-DE484716F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3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685800" y="304801"/>
          <a:ext cx="7772400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Рисунок 4" descr="ВЫПУСКНОЙ В САДИКЕ 26. 05. 2006. 00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2057400"/>
            <a:ext cx="61214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лнце 5"/>
          <p:cNvSpPr/>
          <p:nvPr/>
        </p:nvSpPr>
        <p:spPr>
          <a:xfrm>
            <a:off x="152400" y="1600200"/>
            <a:ext cx="1524000" cy="14478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- Изменения в общении со сверстниками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Ребенок может участвовать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в коллективных формах занятий</a:t>
            </a:r>
            <a:endParaRPr lang="ru-RU" dirty="0"/>
          </a:p>
        </p:txBody>
      </p:sp>
      <p:pic>
        <p:nvPicPr>
          <p:cNvPr id="22531" name="Picture 2" descr="C:\Users\F\Desktop\эээээ\гш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F\Desktop\эээээ\нг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0480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- Перестройка нервно-психических процессов ЦНС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Ребенку нужно быть активным</a:t>
            </a:r>
            <a:endParaRPr lang="ru-RU" dirty="0"/>
          </a:p>
        </p:txBody>
      </p:sp>
      <p:pic>
        <p:nvPicPr>
          <p:cNvPr id="23555" name="Picture 2" descr="C:\Users\F\Desktop\эээээ\б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438400"/>
            <a:ext cx="21621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 descr="ь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514600"/>
            <a:ext cx="19621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5" descr="iii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124200"/>
            <a:ext cx="3048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Подготовка к новому социальному положению</a:t>
            </a:r>
            <a:endParaRPr lang="ru-RU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743200" y="1905000"/>
            <a:ext cx="3276600" cy="1447800"/>
          </a:xfrm>
          <a:prstGeom prst="downArrowCallout">
            <a:avLst>
              <a:gd name="adj1" fmla="val 22448"/>
              <a:gd name="adj2" fmla="val 25000"/>
              <a:gd name="adj3" fmla="val 25000"/>
              <a:gd name="adj4" fmla="val 72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Позиция школьника</a:t>
            </a: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371600" y="2971800"/>
            <a:ext cx="731838" cy="1216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6781800" y="3048000"/>
            <a:ext cx="731838" cy="12160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4572000"/>
            <a:ext cx="1981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Новая роль: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УЧЕНИК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5000" y="4495800"/>
            <a:ext cx="2133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Новое действие: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УЧЕБА</a:t>
            </a:r>
          </a:p>
        </p:txBody>
      </p:sp>
      <p:pic>
        <p:nvPicPr>
          <p:cNvPr id="24583" name="Picture 2" descr="C:\Users\F\Desktop\эээээ\оооооппппаа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24200" y="3657600"/>
            <a:ext cx="2336800" cy="18288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9938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Негативные </a:t>
            </a:r>
            <a:r>
              <a:rPr lang="ru-RU" dirty="0" smtClean="0"/>
              <a:t>симптомы </a:t>
            </a:r>
            <a:r>
              <a:rPr lang="ru-RU" sz="3200" dirty="0" smtClean="0"/>
              <a:t>кризиса 7 лет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1524000" y="1524000"/>
            <a:ext cx="6554530" cy="4038600"/>
          </a:xfrm>
          <a:prstGeom prst="star7">
            <a:avLst>
              <a:gd name="adj" fmla="val 28949"/>
              <a:gd name="hf" fmla="val 102572"/>
              <a:gd name="vf" fmla="val 10521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    </a:t>
            </a:r>
            <a:endParaRPr lang="ru-RU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4114800" y="1981200"/>
            <a:ext cx="1371600" cy="7953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негативизм</a:t>
            </a:r>
          </a:p>
        </p:txBody>
      </p:sp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 rot="1903363">
            <a:off x="5826002" y="2530358"/>
            <a:ext cx="1014413" cy="104749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своеволие</a:t>
            </a:r>
          </a:p>
        </p:txBody>
      </p:sp>
      <p:sp>
        <p:nvSpPr>
          <p:cNvPr id="25608" name="WordArt 8"/>
          <p:cNvSpPr>
            <a:spLocks noChangeArrowheads="1" noChangeShapeType="1" noTextEdit="1"/>
          </p:cNvSpPr>
          <p:nvPr/>
        </p:nvSpPr>
        <p:spPr bwMode="auto">
          <a:xfrm rot="742145">
            <a:off x="6221423" y="3700248"/>
            <a:ext cx="1085850" cy="5565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протест</a:t>
            </a:r>
          </a:p>
        </p:txBody>
      </p:sp>
      <p:sp>
        <p:nvSpPr>
          <p:cNvPr id="25609" name="WordArt 9"/>
          <p:cNvSpPr>
            <a:spLocks noChangeArrowheads="1" noChangeShapeType="1" noTextEdit="1"/>
          </p:cNvSpPr>
          <p:nvPr/>
        </p:nvSpPr>
        <p:spPr bwMode="auto">
          <a:xfrm rot="20264364">
            <a:off x="5215252" y="4587632"/>
            <a:ext cx="1148882" cy="381819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деспотизм</a:t>
            </a:r>
          </a:p>
        </p:txBody>
      </p:sp>
      <p:sp>
        <p:nvSpPr>
          <p:cNvPr id="25610" name="WordArt 10"/>
          <p:cNvSpPr>
            <a:spLocks noChangeArrowheads="1" noChangeShapeType="1" noTextEdit="1"/>
          </p:cNvSpPr>
          <p:nvPr/>
        </p:nvSpPr>
        <p:spPr bwMode="auto">
          <a:xfrm rot="1266105">
            <a:off x="3124200" y="4724400"/>
            <a:ext cx="1371600" cy="4032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упрямство</a:t>
            </a:r>
          </a:p>
        </p:txBody>
      </p:sp>
      <p:sp>
        <p:nvSpPr>
          <p:cNvPr id="25612" name="WordArt 12"/>
          <p:cNvSpPr>
            <a:spLocks noChangeArrowheads="1" noChangeShapeType="1" noTextEdit="1"/>
          </p:cNvSpPr>
          <p:nvPr/>
        </p:nvSpPr>
        <p:spPr bwMode="auto">
          <a:xfrm rot="-1770434">
            <a:off x="1881188" y="3643313"/>
            <a:ext cx="1838325" cy="673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обесценивание</a:t>
            </a:r>
          </a:p>
        </p:txBody>
      </p:sp>
      <p:sp>
        <p:nvSpPr>
          <p:cNvPr id="25613" name="WordArt 13"/>
          <p:cNvSpPr>
            <a:spLocks noChangeArrowheads="1" noChangeShapeType="1" noTextEdit="1"/>
          </p:cNvSpPr>
          <p:nvPr/>
        </p:nvSpPr>
        <p:spPr bwMode="auto">
          <a:xfrm rot="-755599">
            <a:off x="2438400" y="2590800"/>
            <a:ext cx="1590675" cy="8334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строптивость</a:t>
            </a:r>
          </a:p>
        </p:txBody>
      </p:sp>
      <p:pic>
        <p:nvPicPr>
          <p:cNvPr id="12" name="Рисунок 11" descr="яя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895600"/>
            <a:ext cx="2286000" cy="14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Пережил ли ребенок кризис 7 лет?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04800" y="1447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6096000" y="4114800"/>
            <a:ext cx="1042988" cy="1042988"/>
          </a:xfrm>
          <a:prstGeom prst="actionButtonHelp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ьная выноска 4"/>
          <p:cNvSpPr/>
          <p:nvPr/>
        </p:nvSpPr>
        <p:spPr>
          <a:xfrm>
            <a:off x="6781800" y="1600200"/>
            <a:ext cx="1905000" cy="2057400"/>
          </a:xfrm>
          <a:prstGeom prst="wedgeEllipseCallout">
            <a:avLst>
              <a:gd name="adj1" fmla="val -57197"/>
              <a:gd name="adj2" fmla="val 89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Готов ли мой ребенок к школе?</a:t>
            </a:r>
          </a:p>
        </p:txBody>
      </p:sp>
      <p:pic>
        <p:nvPicPr>
          <p:cNvPr id="6" name="Рисунок 5" descr="й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3962400"/>
            <a:ext cx="1743075" cy="261937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Проверим произвольность</a:t>
            </a:r>
            <a:endParaRPr lang="ru-RU" dirty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ru-RU" smtClean="0"/>
              <a:t>Игра «Да и нет не говорите»</a:t>
            </a:r>
          </a:p>
          <a:p>
            <a:pPr eaLnBrk="1" hangingPunct="1">
              <a:buFontTx/>
              <a:buChar char="-"/>
            </a:pPr>
            <a:r>
              <a:rPr lang="ru-RU" smtClean="0"/>
              <a:t>Задача про зайца, волка и медведя</a:t>
            </a:r>
          </a:p>
          <a:p>
            <a:pPr eaLnBrk="1" hangingPunct="1">
              <a:buFontTx/>
              <a:buChar char="-"/>
            </a:pPr>
            <a:r>
              <a:rPr lang="ru-RU" smtClean="0"/>
              <a:t>Игра «Сколько всего бывает?»</a:t>
            </a:r>
          </a:p>
        </p:txBody>
      </p:sp>
      <p:pic>
        <p:nvPicPr>
          <p:cNvPr id="27651" name="Рисунок 3" descr="рр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505200"/>
            <a:ext cx="4953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 descr="пп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267200"/>
            <a:ext cx="15049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5" descr="oo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953000"/>
            <a:ext cx="6540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Проверим умение взаимодействовать</a:t>
            </a:r>
            <a:endParaRPr lang="ru-RU" dirty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ru-RU" smtClean="0"/>
              <a:t>Игры с правилами</a:t>
            </a:r>
          </a:p>
          <a:p>
            <a:pPr eaLnBrk="1" hangingPunct="1">
              <a:buFontTx/>
              <a:buChar char="-"/>
            </a:pPr>
            <a:r>
              <a:rPr lang="ru-RU" smtClean="0"/>
              <a:t>Решение косвенных задач</a:t>
            </a:r>
          </a:p>
          <a:p>
            <a:pPr eaLnBrk="1" hangingPunct="1">
              <a:buFontTx/>
              <a:buChar char="-"/>
            </a:pPr>
            <a:r>
              <a:rPr lang="ru-RU" smtClean="0"/>
              <a:t>                                         </a:t>
            </a:r>
            <a:r>
              <a:rPr lang="ru-RU" sz="2400" b="1" smtClean="0"/>
              <a:t>На столе лежали морковки.</a:t>
            </a:r>
          </a:p>
          <a:p>
            <a:pPr eaLnBrk="1" hangingPunct="1">
              <a:buFontTx/>
              <a:buChar char="-"/>
            </a:pPr>
            <a:r>
              <a:rPr lang="ru-RU" sz="2400" b="1" smtClean="0"/>
              <a:t>                                                        Когда Миша взял со стола 2 морковки,                                    морковки, там осталось еще              5 морковок                                  5 морковок.</a:t>
            </a:r>
          </a:p>
          <a:p>
            <a:pPr eaLnBrk="1" hangingPunct="1">
              <a:buFontTx/>
              <a:buChar char="-"/>
            </a:pPr>
            <a:r>
              <a:rPr lang="ru-RU" sz="2400" b="1" smtClean="0"/>
              <a:t>                                                         Сколько морковок лежало на столе сначала?                            столе сначала?</a:t>
            </a:r>
          </a:p>
        </p:txBody>
      </p:sp>
      <p:pic>
        <p:nvPicPr>
          <p:cNvPr id="28675" name="Рисунок 3" descr="гов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971800"/>
            <a:ext cx="43545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Проверим владение эмоциями</a:t>
            </a:r>
            <a:endParaRPr lang="ru-RU" dirty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smtClean="0"/>
              <a:t>-Задание «</a:t>
            </a:r>
            <a:r>
              <a:rPr lang="ru-RU" sz="2800" b="1" smtClean="0"/>
              <a:t>Почему так</a:t>
            </a:r>
            <a:r>
              <a:rPr lang="ru-RU" sz="2800" smtClean="0"/>
              <a:t>?»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-Задание «</a:t>
            </a:r>
            <a:r>
              <a:rPr lang="ru-RU" sz="2800" b="1" smtClean="0"/>
              <a:t>Лесенка»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               (самооценка)</a:t>
            </a:r>
          </a:p>
        </p:txBody>
      </p:sp>
      <p:pic>
        <p:nvPicPr>
          <p:cNvPr id="29699" name="Рисунок 3" descr="0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4350" y="1600200"/>
            <a:ext cx="421005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Соединительная линия уступом 6"/>
          <p:cNvCxnSpPr/>
          <p:nvPr/>
        </p:nvCxnSpPr>
        <p:spPr>
          <a:xfrm>
            <a:off x="2209800" y="5181600"/>
            <a:ext cx="2057400" cy="1447800"/>
          </a:xfrm>
          <a:prstGeom prst="bentConnector3">
            <a:avLst>
              <a:gd name="adj1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rot="5400000" flipH="1" flipV="1">
            <a:off x="1181101" y="4381500"/>
            <a:ext cx="76200" cy="31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>
            <a:off x="990600" y="4267200"/>
            <a:ext cx="1676400" cy="914400"/>
          </a:xfrm>
          <a:prstGeom prst="bentConnector3">
            <a:avLst>
              <a:gd name="adj1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>
            <a:off x="228600" y="3352800"/>
            <a:ext cx="1066800" cy="914400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288" y="3962400"/>
            <a:ext cx="858837" cy="120491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Формирование произвольности</a:t>
            </a:r>
            <a:endParaRPr lang="ru-RU" dirty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ru-RU" smtClean="0"/>
              <a:t>сюжетно-ролевые игры в школу</a:t>
            </a:r>
          </a:p>
          <a:p>
            <a:pPr eaLnBrk="1" hangingPunct="1">
              <a:buFontTx/>
              <a:buChar char="-"/>
            </a:pPr>
            <a:r>
              <a:rPr lang="ru-RU" smtClean="0"/>
              <a:t>соблюдение режима</a:t>
            </a:r>
          </a:p>
          <a:p>
            <a:pPr eaLnBrk="1" hangingPunct="1">
              <a:buFontTx/>
              <a:buChar char="-"/>
            </a:pPr>
            <a:r>
              <a:rPr lang="ru-RU" smtClean="0"/>
              <a:t>выполнение заданий педагога до конца</a:t>
            </a:r>
          </a:p>
        </p:txBody>
      </p:sp>
      <p:pic>
        <p:nvPicPr>
          <p:cNvPr id="30723" name="Рисунок 3" descr="нн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352800"/>
            <a:ext cx="353377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Развитие общения со сверстниками</a:t>
            </a:r>
            <a:endParaRPr lang="ru-RU" dirty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- игры с правилами (настольные, сюжетные, подвижные)</a:t>
            </a:r>
          </a:p>
        </p:txBody>
      </p:sp>
      <p:pic>
        <p:nvPicPr>
          <p:cNvPr id="31747" name="Рисунок 6" descr="ФОТОГРАФИИ 0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743200"/>
            <a:ext cx="4673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5" descr="ааоо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819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Возрастные кризисы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4338" name="Содержимое 5"/>
          <p:cNvGraphicFramePr>
            <a:graphicFrameLocks noGrp="1"/>
          </p:cNvGraphicFramePr>
          <p:nvPr>
            <p:ph idx="1"/>
          </p:nvPr>
        </p:nvGraphicFramePr>
        <p:xfrm>
          <a:off x="381000" y="1676400"/>
          <a:ext cx="8382000" cy="4856163"/>
        </p:xfrm>
        <a:graphic>
          <a:graphicData uri="http://schemas.openxmlformats.org/presentationml/2006/ole">
            <p:oleObj spid="_x0000_s14338" r:id="rId3" imgW="8254699" imgH="4700423" progId="Excel.Sheet.8">
              <p:embed/>
            </p:oleObj>
          </a:graphicData>
        </a:graphic>
      </p:graphicFrame>
      <p:pic>
        <p:nvPicPr>
          <p:cNvPr id="14339" name="Рисунок 3" descr="ииииии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895600"/>
            <a:ext cx="13716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Формирование отношения к себе</a:t>
            </a:r>
            <a:endParaRPr lang="ru-RU" dirty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endParaRPr lang="ru-RU" smtClean="0"/>
          </a:p>
          <a:p>
            <a:pPr eaLnBrk="1" hangingPunct="1">
              <a:buFontTx/>
              <a:buChar char="-"/>
            </a:pPr>
            <a:endParaRPr lang="ru-RU" smtClean="0"/>
          </a:p>
          <a:p>
            <a:pPr eaLnBrk="1" hangingPunct="1">
              <a:buFontTx/>
              <a:buChar char="-"/>
            </a:pPr>
            <a:endParaRPr lang="ru-RU" smtClean="0"/>
          </a:p>
          <a:p>
            <a:pPr eaLnBrk="1" hangingPunct="1">
              <a:buFontTx/>
              <a:buChar char="-"/>
            </a:pPr>
            <a:endParaRPr lang="ru-RU" smtClean="0"/>
          </a:p>
          <a:p>
            <a:pPr eaLnBrk="1" hangingPunct="1">
              <a:buFontTx/>
              <a:buChar char="-"/>
            </a:pPr>
            <a:endParaRPr lang="ru-RU" smtClean="0"/>
          </a:p>
          <a:p>
            <a:pPr eaLnBrk="1" hangingPunct="1">
              <a:buFontTx/>
              <a:buChar char="-"/>
            </a:pPr>
            <a:endParaRPr lang="ru-RU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1371600" y="1600200"/>
          <a:ext cx="62484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105400"/>
            <a:ext cx="7772400" cy="10779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Помните! Недоигравший дошкольник – это будущий неуспевающий первоклассник…</a:t>
            </a:r>
          </a:p>
        </p:txBody>
      </p:sp>
      <p:sp>
        <p:nvSpPr>
          <p:cNvPr id="6" name="Улыбающееся лицо 5"/>
          <p:cNvSpPr/>
          <p:nvPr/>
        </p:nvSpPr>
        <p:spPr>
          <a:xfrm>
            <a:off x="7924800" y="55626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7924800" y="4648200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7924800" y="3733800"/>
            <a:ext cx="914400" cy="914400"/>
          </a:xfrm>
          <a:prstGeom prst="smileyFace">
            <a:avLst>
              <a:gd name="adj" fmla="val -46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6" name="Рисунок 8" descr="ло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886200"/>
            <a:ext cx="1177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Рисунок 9" descr="Изображение 02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2819400"/>
            <a:ext cx="11430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Изменение физиологических механизмов</a:t>
            </a:r>
            <a:endParaRPr lang="ru-RU" b="1" dirty="0"/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457200" y="1676400"/>
            <a:ext cx="3886200" cy="47244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/>
              <a:t> Изменение черт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                   лица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/>
              <a:t> Смена зубов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/>
              <a:t> Быстрый рост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/>
              <a:t> Увеличение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                 силы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/>
              <a:t> Развитие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     эндокринной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              системы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    (частая смена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         </a:t>
            </a:r>
            <a:r>
              <a:rPr lang="ru-RU" sz="2400" dirty="0" smtClean="0"/>
              <a:t>настроения</a:t>
            </a:r>
            <a:r>
              <a:rPr lang="ru-RU" sz="2400" dirty="0"/>
              <a:t>)     </a:t>
            </a:r>
          </a:p>
        </p:txBody>
      </p:sp>
      <p:pic>
        <p:nvPicPr>
          <p:cNvPr id="15363" name="Содержимое 5" descr="гггггггггггг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2209800"/>
            <a:ext cx="4195763" cy="329565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Психологическая перестройка личности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  -  Развитие произвольности поведения: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ребенок учится собой управлять</a:t>
            </a:r>
            <a:endParaRPr lang="ru-RU" dirty="0"/>
          </a:p>
        </p:txBody>
      </p:sp>
      <p:pic>
        <p:nvPicPr>
          <p:cNvPr id="16387" name="Picture 2" descr="C:\Users\F\Desktop\эээээ\рррррррррррррррр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76600"/>
            <a:ext cx="347186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Users\F\Desktop\эээээ\ооожжж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4290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Что говорит психофизиология о развитии детской произвольности?</a:t>
            </a:r>
            <a:endParaRPr lang="ru-RU" dirty="0"/>
          </a:p>
        </p:txBody>
      </p:sp>
      <p:graphicFrame>
        <p:nvGraphicFramePr>
          <p:cNvPr id="17425" name="Group 17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394518"/>
        </p:xfrm>
        <a:graphic>
          <a:graphicData uri="http://schemas.openxmlformats.org/drawingml/2006/table">
            <a:tbl>
              <a:tblPr/>
              <a:tblGrid>
                <a:gridCol w="1295400"/>
                <a:gridCol w="6934200"/>
              </a:tblGrid>
              <a:tr h="123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3– 4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Ребенок уже умеет думать о том, ч то он </a:t>
                      </a:r>
                      <a:r>
                        <a:rPr kumimoji="0" lang="ru-R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будет</a:t>
                      </a:r>
                      <a:r>
                        <a:rPr kumimoji="0" lang="ru-RU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сейчас делать (элементарные формы краткосрочного планирования)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160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7-8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Ребенок уже думает не только о том, ч то он будет сейчас делать, но и о том, к чему это </a:t>
                      </a:r>
                      <a:r>
                        <a:rPr kumimoji="0" lang="ru-RU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должно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привести (элементарный прогноз прямого результата)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Ребенок уже думает не только о том, ч то он будет сейчас делать и к чему это должно привести, но и о том, к чему это в принципе </a:t>
                      </a:r>
                      <a:r>
                        <a:rPr kumimoji="0" lang="ru-RU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может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привести, т.е. рассуждает на уровне гипотез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- Взаимодействие со взрослым: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Ребенок следует правилам и нормам</a:t>
            </a:r>
            <a:endParaRPr lang="ru-RU" dirty="0"/>
          </a:p>
        </p:txBody>
      </p:sp>
      <p:pic>
        <p:nvPicPr>
          <p:cNvPr id="18435" name="Picture 2" descr="C:\Users\F\Desktop\эээээ\ссссттт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514600"/>
            <a:ext cx="3128963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F\Desktop\эээээ\им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3622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C:\Users\F\Desktop\эээээ\г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114800"/>
            <a:ext cx="24796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- Появление внутренней позиции: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Ребенок действует не по ситуации,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а в соответствии с принятой им ролью</a:t>
            </a:r>
            <a:endParaRPr lang="ru-RU" dirty="0"/>
          </a:p>
        </p:txBody>
      </p:sp>
      <p:pic>
        <p:nvPicPr>
          <p:cNvPr id="19459" name="Picture 2" descr="C:\Users\F\Desktop\эээээ\ооооооооо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124200"/>
            <a:ext cx="32099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F\Desktop\эээээ\ооожжэээ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276600"/>
            <a:ext cx="30988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- Формирование внутреннего плана действий: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Ребенок может сам заставить себя        выполнять задание взрослого</a:t>
            </a:r>
            <a:endParaRPr lang="ru-RU" dirty="0"/>
          </a:p>
        </p:txBody>
      </p:sp>
      <p:pic>
        <p:nvPicPr>
          <p:cNvPr id="20483" name="Picture 2" descr="C:\Users\F\Desktop\эээээ\ол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971800"/>
            <a:ext cx="31242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C:\Users\F\Desktop\эээээ\д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200400"/>
            <a:ext cx="28527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- Появление мира чувств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  <a:solidFill>
            <a:schemeClr val="accent3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Ребенок учится понимать, что он чувствует,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                     и говорить об этом</a:t>
            </a:r>
            <a:endParaRPr lang="ru-RU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7848600" y="381000"/>
            <a:ext cx="914400" cy="914400"/>
          </a:xfrm>
          <a:prstGeom prst="smileyFace">
            <a:avLst>
              <a:gd name="adj" fmla="val -4653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381000" y="381000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9" name="Рисунок 6" descr="мсссс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8956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7" descr="рррр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819400"/>
            <a:ext cx="1981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8" descr="щн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3700" y="3505200"/>
            <a:ext cx="29337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443</TotalTime>
  <Words>455</Words>
  <PresentationFormat>Экран (4:3)</PresentationFormat>
  <Paragraphs>95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Office Theme</vt:lpstr>
      <vt:lpstr>Лист Microsoft Office Excel 97-2003</vt:lpstr>
      <vt:lpstr>Слайд 1</vt:lpstr>
      <vt:lpstr>Возрастные кризисы</vt:lpstr>
      <vt:lpstr>Изменение физиологических механизмов</vt:lpstr>
      <vt:lpstr>Психологическая перестройка личности</vt:lpstr>
      <vt:lpstr>Что говорит психофизиология о развитии детской произвольности?</vt:lpstr>
      <vt:lpstr>- Взаимодействие со взрослым:</vt:lpstr>
      <vt:lpstr>- Появление внутренней позиции:</vt:lpstr>
      <vt:lpstr>- Формирование внутреннего плана действий:</vt:lpstr>
      <vt:lpstr>- Появление мира чувств</vt:lpstr>
      <vt:lpstr>- Изменения в общении со сверстниками</vt:lpstr>
      <vt:lpstr>- Перестройка нервно-психических процессов ЦНС</vt:lpstr>
      <vt:lpstr>Подготовка к новому социальному положению</vt:lpstr>
      <vt:lpstr>Негативные симптомы кризиса 7 лет</vt:lpstr>
      <vt:lpstr>Пережил ли ребенок кризис 7 лет?</vt:lpstr>
      <vt:lpstr>Проверим произвольность</vt:lpstr>
      <vt:lpstr>Проверим умение взаимодействовать</vt:lpstr>
      <vt:lpstr>Проверим владение эмоциями</vt:lpstr>
      <vt:lpstr>Формирование произвольности</vt:lpstr>
      <vt:lpstr>Развитие общения со сверстниками</vt:lpstr>
      <vt:lpstr>Формирование отношения к себе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особенности будущих первоклассников</dc:title>
  <dc:creator>F</dc:creator>
  <cp:lastModifiedBy>F</cp:lastModifiedBy>
  <cp:revision>54</cp:revision>
  <dcterms:created xsi:type="dcterms:W3CDTF">2012-09-19T10:57:58Z</dcterms:created>
  <dcterms:modified xsi:type="dcterms:W3CDTF">2012-10-16T12:53:47Z</dcterms:modified>
</cp:coreProperties>
</file>